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"/>
  </p:notesMasterIdLst>
  <p:sldIdLst>
    <p:sldId id="256" r:id="rId2"/>
    <p:sldId id="26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mple Slides" id="{09A1389A-E490-403F-A8D3-ECEA5012500B}">
          <p14:sldIdLst>
            <p14:sldId id="256"/>
          </p14:sldIdLst>
        </p14:section>
        <p14:section name="Generic Slides" id="{51600420-53E5-41B8-B50A-1BD4AB61D064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40" userDrawn="1">
          <p15:clr>
            <a:srgbClr val="A4A3A4"/>
          </p15:clr>
        </p15:guide>
        <p15:guide id="4" orient="horz" pos="3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65BA6-C5F5-0140-A3EA-4629FCF969B1}" v="5" dt="2025-03-10T08:19:55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82534" autoAdjust="0"/>
  </p:normalViewPr>
  <p:slideViewPr>
    <p:cSldViewPr snapToGrid="0" showGuides="1">
      <p:cViewPr varScale="1">
        <p:scale>
          <a:sx n="104" d="100"/>
          <a:sy n="104" d="100"/>
        </p:scale>
        <p:origin x="1016" y="192"/>
      </p:cViewPr>
      <p:guideLst>
        <p:guide orient="horz" pos="2160"/>
        <p:guide pos="3840"/>
        <p:guide orient="horz" pos="840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J Waskiewicz" userId="1256ba3e-5a81-4b76-ba31-fc82759c7d32" providerId="ADAL" clId="{56565BA6-C5F5-0140-A3EA-4629FCF969B1}"/>
    <pc:docChg chg="undo custSel delSld modSld modSection">
      <pc:chgData name="PJ Waskiewicz" userId="1256ba3e-5a81-4b76-ba31-fc82759c7d32" providerId="ADAL" clId="{56565BA6-C5F5-0140-A3EA-4629FCF969B1}" dt="2025-03-10T08:19:55.158" v="90" actId="14100"/>
      <pc:docMkLst>
        <pc:docMk/>
      </pc:docMkLst>
      <pc:sldChg chg="modSp mod">
        <pc:chgData name="PJ Waskiewicz" userId="1256ba3e-5a81-4b76-ba31-fc82759c7d32" providerId="ADAL" clId="{56565BA6-C5F5-0140-A3EA-4629FCF969B1}" dt="2025-03-10T08:18:32.507" v="80" actId="20577"/>
        <pc:sldMkLst>
          <pc:docMk/>
          <pc:sldMk cId="236468469" sldId="256"/>
        </pc:sldMkLst>
        <pc:spChg chg="mod">
          <ac:chgData name="PJ Waskiewicz" userId="1256ba3e-5a81-4b76-ba31-fc82759c7d32" providerId="ADAL" clId="{56565BA6-C5F5-0140-A3EA-4629FCF969B1}" dt="2025-03-10T08:17:56.745" v="34" actId="20577"/>
          <ac:spMkLst>
            <pc:docMk/>
            <pc:sldMk cId="236468469" sldId="256"/>
            <ac:spMk id="6" creationId="{00000000-0000-0000-0000-000000000000}"/>
          </ac:spMkLst>
        </pc:spChg>
        <pc:spChg chg="mod">
          <ac:chgData name="PJ Waskiewicz" userId="1256ba3e-5a81-4b76-ba31-fc82759c7d32" providerId="ADAL" clId="{56565BA6-C5F5-0140-A3EA-4629FCF969B1}" dt="2025-03-10T08:18:32.507" v="80" actId="20577"/>
          <ac:spMkLst>
            <pc:docMk/>
            <pc:sldMk cId="236468469" sldId="256"/>
            <ac:spMk id="7" creationId="{00000000-0000-0000-0000-000000000000}"/>
          </ac:spMkLst>
        </pc:spChg>
      </pc:sldChg>
      <pc:sldChg chg="del">
        <pc:chgData name="PJ Waskiewicz" userId="1256ba3e-5a81-4b76-ba31-fc82759c7d32" providerId="ADAL" clId="{56565BA6-C5F5-0140-A3EA-4629FCF969B1}" dt="2025-03-10T08:18:49.206" v="81" actId="2696"/>
        <pc:sldMkLst>
          <pc:docMk/>
          <pc:sldMk cId="1213521861" sldId="263"/>
        </pc:sldMkLst>
      </pc:sldChg>
      <pc:sldChg chg="addSp delSp modSp mod">
        <pc:chgData name="PJ Waskiewicz" userId="1256ba3e-5a81-4b76-ba31-fc82759c7d32" providerId="ADAL" clId="{56565BA6-C5F5-0140-A3EA-4629FCF969B1}" dt="2025-03-10T08:19:55.158" v="90" actId="14100"/>
        <pc:sldMkLst>
          <pc:docMk/>
          <pc:sldMk cId="1130915930" sldId="268"/>
        </pc:sldMkLst>
        <pc:spChg chg="del mod">
          <ac:chgData name="PJ Waskiewicz" userId="1256ba3e-5a81-4b76-ba31-fc82759c7d32" providerId="ADAL" clId="{56565BA6-C5F5-0140-A3EA-4629FCF969B1}" dt="2025-03-10T08:19:35.970" v="84" actId="478"/>
          <ac:spMkLst>
            <pc:docMk/>
            <pc:sldMk cId="1130915930" sldId="268"/>
            <ac:spMk id="2" creationId="{00000000-0000-0000-0000-000000000000}"/>
          </ac:spMkLst>
        </pc:spChg>
        <pc:spChg chg="del mod">
          <ac:chgData name="PJ Waskiewicz" userId="1256ba3e-5a81-4b76-ba31-fc82759c7d32" providerId="ADAL" clId="{56565BA6-C5F5-0140-A3EA-4629FCF969B1}" dt="2025-03-10T08:19:38.316" v="85" actId="478"/>
          <ac:spMkLst>
            <pc:docMk/>
            <pc:sldMk cId="1130915930" sldId="268"/>
            <ac:spMk id="3" creationId="{00000000-0000-0000-0000-000000000000}"/>
          </ac:spMkLst>
        </pc:spChg>
        <pc:picChg chg="add mod">
          <ac:chgData name="PJ Waskiewicz" userId="1256ba3e-5a81-4b76-ba31-fc82759c7d32" providerId="ADAL" clId="{56565BA6-C5F5-0140-A3EA-4629FCF969B1}" dt="2025-03-10T08:19:55.158" v="90" actId="14100"/>
          <ac:picMkLst>
            <pc:docMk/>
            <pc:sldMk cId="1130915930" sldId="268"/>
            <ac:picMk id="1026" creationId="{60070946-3786-BBEF-10D6-F7FED7179ED5}"/>
          </ac:picMkLst>
        </pc:picChg>
      </pc:sldChg>
      <pc:sldChg chg="del">
        <pc:chgData name="PJ Waskiewicz" userId="1256ba3e-5a81-4b76-ba31-fc82759c7d32" providerId="ADAL" clId="{56565BA6-C5F5-0140-A3EA-4629FCF969B1}" dt="2025-03-10T08:18:49.206" v="81" actId="2696"/>
        <pc:sldMkLst>
          <pc:docMk/>
          <pc:sldMk cId="856588571" sldId="269"/>
        </pc:sldMkLst>
      </pc:sldChg>
      <pc:sldChg chg="del">
        <pc:chgData name="PJ Waskiewicz" userId="1256ba3e-5a81-4b76-ba31-fc82759c7d32" providerId="ADAL" clId="{56565BA6-C5F5-0140-A3EA-4629FCF969B1}" dt="2025-03-10T08:18:49.206" v="81" actId="2696"/>
        <pc:sldMkLst>
          <pc:docMk/>
          <pc:sldMk cId="1563133869" sldId="274"/>
        </pc:sldMkLst>
      </pc:sldChg>
      <pc:sldChg chg="del">
        <pc:chgData name="PJ Waskiewicz" userId="1256ba3e-5a81-4b76-ba31-fc82759c7d32" providerId="ADAL" clId="{56565BA6-C5F5-0140-A3EA-4629FCF969B1}" dt="2025-03-10T08:18:49.206" v="81" actId="2696"/>
        <pc:sldMkLst>
          <pc:docMk/>
          <pc:sldMk cId="3909306918" sldId="275"/>
        </pc:sldMkLst>
      </pc:sldChg>
      <pc:sldChg chg="del">
        <pc:chgData name="PJ Waskiewicz" userId="1256ba3e-5a81-4b76-ba31-fc82759c7d32" providerId="ADAL" clId="{56565BA6-C5F5-0140-A3EA-4629FCF969B1}" dt="2025-03-10T08:18:49.206" v="81" actId="2696"/>
        <pc:sldMkLst>
          <pc:docMk/>
          <pc:sldMk cId="1606781926" sldId="276"/>
        </pc:sldMkLst>
      </pc:sldChg>
      <pc:sldChg chg="del">
        <pc:chgData name="PJ Waskiewicz" userId="1256ba3e-5a81-4b76-ba31-fc82759c7d32" providerId="ADAL" clId="{56565BA6-C5F5-0140-A3EA-4629FCF969B1}" dt="2025-03-10T08:18:49.206" v="81" actId="2696"/>
        <pc:sldMkLst>
          <pc:docMk/>
          <pc:sldMk cId="1937527238" sldId="277"/>
        </pc:sldMkLst>
      </pc:sldChg>
      <pc:sldChg chg="del">
        <pc:chgData name="PJ Waskiewicz" userId="1256ba3e-5a81-4b76-ba31-fc82759c7d32" providerId="ADAL" clId="{56565BA6-C5F5-0140-A3EA-4629FCF969B1}" dt="2025-03-10T08:18:49.206" v="81" actId="2696"/>
        <pc:sldMkLst>
          <pc:docMk/>
          <pc:sldMk cId="2796836914" sldId="278"/>
        </pc:sldMkLst>
      </pc:sldChg>
      <pc:sldChg chg="del">
        <pc:chgData name="PJ Waskiewicz" userId="1256ba3e-5a81-4b76-ba31-fc82759c7d32" providerId="ADAL" clId="{56565BA6-C5F5-0140-A3EA-4629FCF969B1}" dt="2025-03-10T08:18:49.206" v="81" actId="2696"/>
        <pc:sldMkLst>
          <pc:docMk/>
          <pc:sldMk cId="3695318408" sldId="281"/>
        </pc:sldMkLst>
      </pc:sldChg>
      <pc:sldMasterChg chg="delSldLayout">
        <pc:chgData name="PJ Waskiewicz" userId="1256ba3e-5a81-4b76-ba31-fc82759c7d32" providerId="ADAL" clId="{56565BA6-C5F5-0140-A3EA-4629FCF969B1}" dt="2025-03-10T08:18:49.206" v="81" actId="2696"/>
        <pc:sldMasterMkLst>
          <pc:docMk/>
          <pc:sldMasterMk cId="3935523765" sldId="2147483671"/>
        </pc:sldMasterMkLst>
        <pc:sldLayoutChg chg="del">
          <pc:chgData name="PJ Waskiewicz" userId="1256ba3e-5a81-4b76-ba31-fc82759c7d32" providerId="ADAL" clId="{56565BA6-C5F5-0140-A3EA-4629FCF969B1}" dt="2025-03-10T08:18:49.206" v="81" actId="2696"/>
          <pc:sldLayoutMkLst>
            <pc:docMk/>
            <pc:sldMasterMk cId="3935523765" sldId="2147483671"/>
            <pc:sldLayoutMk cId="2316528547" sldId="2147483680"/>
          </pc:sldLayoutMkLst>
        </pc:sldLayoutChg>
        <pc:sldLayoutChg chg="del">
          <pc:chgData name="PJ Waskiewicz" userId="1256ba3e-5a81-4b76-ba31-fc82759c7d32" providerId="ADAL" clId="{56565BA6-C5F5-0140-A3EA-4629FCF969B1}" dt="2025-03-10T08:18:49.206" v="81" actId="2696"/>
          <pc:sldLayoutMkLst>
            <pc:docMk/>
            <pc:sldMasterMk cId="3935523765" sldId="2147483671"/>
            <pc:sldLayoutMk cId="2065347637" sldId="2147483681"/>
          </pc:sldLayoutMkLst>
        </pc:sldLayoutChg>
        <pc:sldLayoutChg chg="del">
          <pc:chgData name="PJ Waskiewicz" userId="1256ba3e-5a81-4b76-ba31-fc82759c7d32" providerId="ADAL" clId="{56565BA6-C5F5-0140-A3EA-4629FCF969B1}" dt="2025-03-10T08:18:49.206" v="81" actId="2696"/>
          <pc:sldLayoutMkLst>
            <pc:docMk/>
            <pc:sldMasterMk cId="3935523765" sldId="2147483671"/>
            <pc:sldLayoutMk cId="3394691293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FB652-9866-40A9-AB86-B87A71EFD1F6}" type="datetimeFigureOut">
              <a:rPr lang="en-US" smtClean="0"/>
              <a:t>3/10/25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F9651-EDBC-4C7D-9803-F9F82566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1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Std Book" panose="020B0502020204020303" pitchFamily="34" charset="0"/>
              </a:defRPr>
            </a:lvl1pPr>
          </a:lstStyle>
          <a:p>
            <a:fld id="{06960A92-F411-4B66-8F04-662A3D05DF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5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A92-F411-4B66-8F04-662A3D05DF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4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A92-F411-4B66-8F04-662A3D05DF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A92-F411-4B66-8F04-662A3D05DF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1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2" b="67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836" y="5854390"/>
            <a:ext cx="724830" cy="7248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8200" y="3895221"/>
            <a:ext cx="10515600" cy="132556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Trade Gothic LT Std Cn" panose="020B08060205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133560" y="5119531"/>
            <a:ext cx="3924880" cy="37029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Futura Std Book" panose="020B05020202040203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Futura Std Book" panose="020B0502020204020303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Futura Std Book" panose="020B0502020204020303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Futura Std Book" panose="020B0502020204020303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Futura Std Book" panose="020B05020202040203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55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88758" y="-1"/>
            <a:ext cx="11614484" cy="6858001"/>
          </a:xfrm>
          <a:prstGeom prst="rect">
            <a:avLst/>
          </a:prstGeom>
          <a:blipFill dpi="0" rotWithShape="1">
            <a:blip r:embed="rId7">
              <a:alphaModFix amt="7000"/>
            </a:blip>
            <a:srcRect/>
            <a:stretch>
              <a:fillRect t="-36048" b="-33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1"/>
            <a:ext cx="12192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56117"/>
            <a:ext cx="10515600" cy="1182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1134"/>
            <a:ext cx="10515600" cy="4755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2287" y="6405357"/>
            <a:ext cx="750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Futura Std Book" panose="020B0502020204020303" pitchFamily="34" charset="0"/>
              </a:defRPr>
            </a:lvl1pPr>
          </a:lstStyle>
          <a:p>
            <a:fld id="{06960A92-F411-4B66-8F04-662A3D05DF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008" y="6407589"/>
            <a:ext cx="333768" cy="3337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1628834" y="6436553"/>
            <a:ext cx="0" cy="275841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2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  <p:sldLayoutId id="2147483670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</a:t>
            </a:r>
            <a:r>
              <a:rPr lang="en-US" dirty="0" err="1"/>
              <a:t>BoF</a:t>
            </a:r>
            <a:br>
              <a:rPr lang="en-US" dirty="0"/>
            </a:br>
            <a:r>
              <a:rPr lang="en-US" dirty="0" err="1"/>
              <a:t>NetDev</a:t>
            </a:r>
            <a:r>
              <a:rPr lang="en-US" dirty="0"/>
              <a:t> 0x19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21203" y="5317239"/>
            <a:ext cx="4306105" cy="935280"/>
          </a:xfrm>
        </p:spPr>
        <p:txBody>
          <a:bodyPr/>
          <a:lstStyle/>
          <a:p>
            <a:r>
              <a:rPr lang="en-US" dirty="0"/>
              <a:t>March 10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Zagreb, Croatia</a:t>
            </a:r>
          </a:p>
        </p:txBody>
      </p:sp>
    </p:spTree>
    <p:extLst>
      <p:ext uri="{BB962C8B-B14F-4D97-AF65-F5344CB8AC3E}">
        <p14:creationId xmlns:p14="http://schemas.microsoft.com/office/powerpoint/2010/main" val="2364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A92-F411-4B66-8F04-662A3D05DF9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80s on 8 - Movie Moment (Spaceballs: When Will Then Be Now?) - YouTube">
            <a:extLst>
              <a:ext uri="{FF2B5EF4-FFF2-40B4-BE49-F238E27FC236}">
                <a16:creationId xmlns:a16="http://schemas.microsoft.com/office/drawing/2014/main" id="{60070946-3786-BBEF-10D6-F7FED717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232323"/>
      </a:dk2>
      <a:lt2>
        <a:srgbClr val="848789"/>
      </a:lt2>
      <a:accent1>
        <a:srgbClr val="D31145"/>
      </a:accent1>
      <a:accent2>
        <a:srgbClr val="5C0CD7"/>
      </a:accent2>
      <a:accent3>
        <a:srgbClr val="082FDD"/>
      </a:accent3>
      <a:accent4>
        <a:srgbClr val="2E7695"/>
      </a:accent4>
      <a:accent5>
        <a:srgbClr val="4472C4"/>
      </a:accent5>
      <a:accent6>
        <a:srgbClr val="005D00"/>
      </a:accent6>
      <a:hlink>
        <a:srgbClr val="ECD7C2"/>
      </a:hlink>
      <a:folHlink>
        <a:srgbClr val="954F72"/>
      </a:folHlink>
    </a:clrScheme>
    <a:fontScheme name="Jump">
      <a:majorFont>
        <a:latin typeface="Trade Gothic LT Std Cn"/>
        <a:ea typeface=""/>
        <a:cs typeface=""/>
      </a:majorFont>
      <a:minorFont>
        <a:latin typeface="HelveticaNeueLT St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14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Futura Std Book</vt:lpstr>
      <vt:lpstr>HelveticaNeueLT Std</vt:lpstr>
      <vt:lpstr>Trade Gothic LT Std Cn</vt:lpstr>
      <vt:lpstr>Office Theme</vt:lpstr>
      <vt:lpstr>Low Latency BoF NetDev 0x19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Salomon</dc:creator>
  <cp:lastModifiedBy>PJ Waskiewicz</cp:lastModifiedBy>
  <cp:revision>78</cp:revision>
  <dcterms:created xsi:type="dcterms:W3CDTF">2016-10-06T14:51:37Z</dcterms:created>
  <dcterms:modified xsi:type="dcterms:W3CDTF">2025-03-10T08:19:58Z</dcterms:modified>
</cp:coreProperties>
</file>